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Bunge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37" Type="http://schemas.openxmlformats.org/officeDocument/2006/relationships/font" Target="fonts/Bungee-regular.fntdata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a85c273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ea85c273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a85c27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a85c27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a85c2736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ea85c273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a85c273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a85c273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a85c2736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ea85c2736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a85c273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ea85c273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a85c2736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a85c2736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a85c2736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ea85c2736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a85c273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a85c273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a99ee999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ea99ee999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a99ee99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a99ee99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a99ee99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a99ee99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a99ee999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a99ee999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a99ee999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ea99ee999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a99ee99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a99ee99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a99ee999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ea99ee999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a99ee999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a99ee999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a99ee999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ea99ee999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a5ee6af8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ea5ee6af8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de646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de646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a5ee6af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a5ee6af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7612cb6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7612cb6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a81dac6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ea81dac6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a81dac6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a81dac6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Aften 2 - “Spiludvikling i Pygame” af Jonas Bak Phillipson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04-example: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Tegn element på “Game Window”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Tegn element på “Game Window”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Tegn din “rectangle” variable på dit “Game Window”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kald “rect()” metoden i “pygame.draw” modulet med disse 3 argumenter: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en reference til variablen for dit “Game Window” (dvs. variablen kaldet “screen”)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en tuple med 3 heltal mellem 0 og 255</a:t>
            </a:r>
            <a:br>
              <a:rPr lang="da"/>
            </a:br>
            <a:r>
              <a:rPr lang="da"/>
              <a:t>(her bruges “(255,0,0)” til farven rød)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lphaLcPeriod"/>
            </a:pPr>
            <a:r>
              <a:rPr lang="da"/>
              <a:t>en reference til din “rectangle” variabel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799258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05-example: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Opdater dit</a:t>
            </a:r>
            <a:r>
              <a:rPr lang="da" sz="3400"/>
              <a:t> “Game Window”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Opdater dit</a:t>
            </a:r>
            <a:r>
              <a:rPr lang="da"/>
              <a:t> “Game Window”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Sidst skal ens “Game Window” blot opdateres, og det gøres på følgende måde: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Kald “update” metode i “pygame.display” modulet efter tjek af events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529991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01-Exercise: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Opdater dit “Game Window”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06-Example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</a:t>
            </a:r>
            <a:r>
              <a:rPr lang="da" sz="3400"/>
              <a:t>keyboard kontrol</a:t>
            </a:r>
            <a:r>
              <a:rPr lang="da" sz="3400"/>
              <a:t> til elementer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Tilføj keyboard kontrol til element</a:t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Man tilføjer kontrol til elementer - her med udgangspunkt i vores rektangel - sådan her</a:t>
            </a:r>
            <a:r>
              <a:rPr lang="da"/>
              <a:t>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Erklær en variabel for tjek af kontrol af keyboard </a:t>
            </a:r>
            <a:r>
              <a:rPr lang="da"/>
              <a:t>(som oftest kaldes denne for “key”) </a:t>
            </a:r>
            <a:r>
              <a:rPr lang="da"/>
              <a:t>inden i dit “Game Loop, og initialisering variablen til et kald på “pygame.key.get_pressed()”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Brug “if statements” til tjek af, hvilken handling der er sket i dit spil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Foretag ændring af dit element for hvert tjek</a:t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496855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07-Example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Variabel til tjek af keyboard kontrol 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Variabel til tjek af keyboard kontrol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Når vi skal tjekke for keyboard kontrol af spilelementer, så gør vi først sådan her: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Initialiserer en variabel (her kaldet “key”) til et kald til “get_pressed()” i “pygame.key” modulet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Dette giver os viden om, hvilken key fra vores keyboard vi har trykket på, således at vi efterfølgende kan tjekke for dette tryk, og derudfra handle på det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828095" cy="3516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6"/>
          <p:cNvCxnSpPr/>
          <p:nvPr/>
        </p:nvCxnSpPr>
        <p:spPr>
          <a:xfrm>
            <a:off x="5250100" y="3969500"/>
            <a:ext cx="170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08-Example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“If statements” til tjek af keyboard kontrol</a:t>
            </a:r>
            <a:r>
              <a:rPr lang="da" sz="3400"/>
              <a:t> 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Videreudvikling af spil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“If statements”</a:t>
            </a:r>
            <a:r>
              <a:rPr lang="da"/>
              <a:t> til keyboard kontrol</a:t>
            </a:r>
            <a:endParaRPr/>
          </a:p>
        </p:txBody>
      </p:sp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Med udgangspunkt i vores “key” variabel kan vi nu bruge “if statements” til at tjekke, hvilken handling vi har taget via keyboard, og herfra handle på samme: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Her vil vi først tjekke for et tryk på </a:t>
            </a:r>
            <a:r>
              <a:rPr lang="da"/>
              <a:t>piletasten</a:t>
            </a:r>
            <a:r>
              <a:rPr lang="da"/>
              <a:t> “opad”, hvilken i “pygame” modulet er defineret som en konstant kaldet “K_UP”</a:t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4007998" cy="351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/>
          <p:nvPr/>
        </p:nvSpPr>
        <p:spPr>
          <a:xfrm>
            <a:off x="5287000" y="3482475"/>
            <a:ext cx="2693400" cy="45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09-Example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Foretag ændring af element baseret på tryk</a:t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749825"/>
            <a:ext cx="87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Ændre element </a:t>
            </a:r>
            <a:r>
              <a:rPr lang="da"/>
              <a:t>ved korrekt håndtering af tryk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Når dit “if statement” bliver sandt - altså her når en spiller har trykket på piletasten for opad - så er det tid til at foretage en ændring af dit element baseret på trykket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Her vil vi flytte vores rektangel opad på skærmen, når piletasten for opad bliver trykket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Dette gør vi her for rektanglet ved at bruge “move_ip()” metoden</a:t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455368" cy="366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50"/>
          <p:cNvCxnSpPr/>
          <p:nvPr/>
        </p:nvCxnSpPr>
        <p:spPr>
          <a:xfrm flipH="1" rot="10800000">
            <a:off x="5493625" y="4235050"/>
            <a:ext cx="11661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10</a:t>
            </a:r>
            <a:r>
              <a:rPr lang="da" sz="3400" u="sng"/>
              <a:t>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tjek alle piletaster</a:t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311700" y="749825"/>
            <a:ext cx="87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Ændre element ved korrekt håndtering af tryk</a:t>
            </a:r>
            <a:endParaRPr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Skal vi således tjekke for alle piletaster (dvs. ned, venstre og højre også), så tilføjer vi bare “elif statement” tjeks for: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key[pygame.K_DOWN]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key[pygame.K_LEFT]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key[pygame.K_RIGHT]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582363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11-Example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Opdater skærm korrekt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749825"/>
            <a:ext cx="87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Opdater skærm korrekt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Hvis vi kører vores spil nu, så ser vi, at nok rykker vores rektangel sig, men skærmen opdateres ikke korrekt .. Men dette fikses sådan her: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/>
              <a:t>Inden vi overhovedet tegner på vores “Game Window”, så udfylder vi dette fyldt ud med en baggrundsfarve (her farven sort) vhja et kald til “fill()” på din “screen” variabel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Her via en tuple for sort (dvs. (0, 0, 0))</a:t>
            </a:r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3996099" cy="351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54"/>
          <p:cNvCxnSpPr/>
          <p:nvPr/>
        </p:nvCxnSpPr>
        <p:spPr>
          <a:xfrm flipH="1" rot="10800000">
            <a:off x="5072975" y="2478725"/>
            <a:ext cx="18669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02-Exercise: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keyboard kontrol og skærmopdatering til dit spil</a:t>
            </a:r>
            <a:endParaRPr sz="3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 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2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Recap af første aften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Hvordan man tilføjer elementer på ens “Game Window”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Opgave: Tilføj et element til dit eget spil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Hvordan man tilføjer keyboard kontrol til ens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i="1" lang="da"/>
              <a:t>Og hvordan man opdaterer sin skærm korrekt derefter</a:t>
            </a:r>
            <a:endParaRPr i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Opgave: Tilføj keyboard kontrol til rektangel og skærmopdatering i dit spil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01-example: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Recap af 1. aften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fra 1.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Fra 1. aften fandt vi ud af, at</a:t>
            </a:r>
            <a:r>
              <a:rPr lang="da" sz="1300"/>
              <a:t>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Pygame er et sæt Python moduler til spiludvikling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Et Pygame spil består af 3 elementer:</a:t>
            </a:r>
            <a:endParaRPr sz="13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Spilvinduet (“The Game Window”)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Spilloopet (“The Game Loop”)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◆"/>
            </a:pPr>
            <a:r>
              <a:rPr lang="da" sz="1100"/>
              <a:t>Hændelseshandleren (“The Event Handler”)</a:t>
            </a:r>
            <a:endParaRPr sz="11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Et spil kodes via 4 steps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import + init af Pygame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Definition af “Game Window”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◆"/>
            </a:pPr>
            <a:r>
              <a:rPr lang="da" sz="1300"/>
              <a:t>Afvikling af “Game Loop”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◆"/>
            </a:pPr>
            <a:r>
              <a:rPr lang="da" sz="1300"/>
              <a:t>Tjek for events i “Event Handler”</a:t>
            </a:r>
            <a:endParaRPr sz="13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00" y="1474925"/>
            <a:ext cx="4275299" cy="308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02-example: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 elementer til ens</a:t>
            </a:r>
            <a:br>
              <a:rPr lang="da" sz="3400"/>
            </a:br>
            <a:r>
              <a:rPr lang="da" sz="3400"/>
              <a:t>“Game Window”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elementer til “Game Window”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1"/>
                </a:solidFill>
              </a:rPr>
              <a:t>Når man tilføjer elementer til ens “Game Window”, så gøres det ofte via disse steps</a:t>
            </a:r>
            <a:r>
              <a:rPr lang="da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Initialiser dit element før dit “Game Loop”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Tegn elementet på dit “Game Window” hver gang dit “Game Loop” kører</a:t>
            </a:r>
            <a:endParaRPr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i="1" lang="da">
                <a:solidFill>
                  <a:schemeClr val="dk1"/>
                </a:solidFill>
              </a:rPr>
              <a:t>Dvs. inde i dit “Game Loop”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Kald “update” metoden i “pygame.display” modulet efter dit tjek for events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0" y="1474925"/>
            <a:ext cx="4112813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 u="sng"/>
              <a:t>03-example:</a:t>
            </a:r>
            <a:endParaRPr sz="3400"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Initialiser dit element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initialisering dit element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322525"/>
            <a:ext cx="42669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Til at starte med vil vi blot tilføje en </a:t>
            </a:r>
            <a:r>
              <a:rPr b="1" lang="da"/>
              <a:t>rektangel</a:t>
            </a:r>
            <a:r>
              <a:rPr lang="da"/>
              <a:t> til vores “Game Window”. Så det første vi skal gøre 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Erklær en variabel (her kaldet “rectangle”) før dit  “Game Loop”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Initialiser denne variabel med et kald til “pygame.Rect()” med følgende 4 argumenter i én tuple: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x koordinat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y koordinat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vidde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bredde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0" y="1474925"/>
            <a:ext cx="4260601" cy="32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